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handoutMasterIdLst>
    <p:handoutMasterId r:id="rId11"/>
  </p:handoutMasterIdLst>
  <p:sldIdLst>
    <p:sldId id="256" r:id="rId3"/>
    <p:sldId id="257" r:id="rId4"/>
    <p:sldId id="258" r:id="rId5"/>
    <p:sldId id="260" r:id="rId6"/>
    <p:sldId id="259" r:id="rId7"/>
    <p:sldId id="261" r:id="rId8"/>
    <p:sldId id="262" r:id="rId9"/>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lIns="90000" tIns="45000" rIns="90000" bIns="45000"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lIns="90000" tIns="45000" rIns="90000" bIns="45000" compatLnSpc="0"/>
          <a:lstStyle/>
          <a:p>
            <a:pPr marL="0" marR="0" lvl="0" indent="0" algn="r"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lIns="90000" tIns="45000" rIns="90000" bIns="45000" anchor="b"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lIns="90000" tIns="45000" rIns="90000" bIns="45000" anchor="b" compatLnSpc="0"/>
          <a:lstStyle/>
          <a:p>
            <a:pPr marL="0" marR="0" lvl="0" indent="0" algn="r" rtl="0" hangingPunct="0">
              <a:lnSpc>
                <a:spcPct val="100000"/>
              </a:lnSpc>
              <a:spcBef>
                <a:spcPts val="0"/>
              </a:spcBef>
              <a:spcAft>
                <a:spcPts val="0"/>
              </a:spcAft>
              <a:buNone/>
              <a:tabLst/>
              <a:defRPr sz="1400"/>
            </a:pPr>
            <a:fld id="{6C56A1E2-E03F-4002-9477-5BE66E43EE1F}" type="slidenum">
              <a:t>‹#›</a:t>
            </a:fld>
            <a:endParaRPr lang="en-US" sz="1400" b="0" i="0" u="none" strike="noStrike" kern="1200">
              <a:ln>
                <a:noFill/>
              </a:ln>
              <a:latin typeface="Arial" pitchFamily="18"/>
              <a:ea typeface="SimSun" pitchFamily="2"/>
              <a:cs typeface="Tahoma" pitchFamily="2"/>
            </a:endParaRPr>
          </a:p>
        </p:txBody>
      </p:sp>
    </p:spTree>
    <p:extLst>
      <p:ext uri="{BB962C8B-B14F-4D97-AF65-F5344CB8AC3E}">
        <p14:creationId xmlns:p14="http://schemas.microsoft.com/office/powerpoint/2010/main" val="971164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lstStyle>
            <a:lvl1pPr lvl="0" algn="r"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lstStyle>
            <a:lvl1pPr lvl="0" algn="r" rtl="0" hangingPunct="0">
              <a:buNone/>
              <a:tabLst/>
              <a:defRPr lang="en-US" sz="1400" kern="1200">
                <a:latin typeface="Times New Roman" pitchFamily="18"/>
                <a:ea typeface="Lucida Sans Unicode" pitchFamily="2"/>
                <a:cs typeface="Tahoma" pitchFamily="2"/>
              </a:defRPr>
            </a:lvl1pPr>
          </a:lstStyle>
          <a:p>
            <a:pPr lvl="0"/>
            <a:fld id="{A7EEF0EA-FFB3-426E-A386-CE6162661EA2}" type="slidenum">
              <a:t>‹#›</a:t>
            </a:fld>
            <a:endParaRPr lang="en-US"/>
          </a:p>
        </p:txBody>
      </p:sp>
    </p:spTree>
    <p:extLst>
      <p:ext uri="{BB962C8B-B14F-4D97-AF65-F5344CB8AC3E}">
        <p14:creationId xmlns:p14="http://schemas.microsoft.com/office/powerpoint/2010/main" val="3859368394"/>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a:ln>
          <a:noFill/>
        </a:ln>
        <a:latin typeface="Arial" pitchFamily="18"/>
        <a:ea typeface="SimSun"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9336D42C-ED86-4D04-8589-0B63FBF3E38B}" type="slidenum">
              <a:t>‹#›</a:t>
            </a:fld>
            <a:endParaRPr lang="en-US"/>
          </a:p>
        </p:txBody>
      </p:sp>
    </p:spTree>
    <p:extLst>
      <p:ext uri="{BB962C8B-B14F-4D97-AF65-F5344CB8AC3E}">
        <p14:creationId xmlns:p14="http://schemas.microsoft.com/office/powerpoint/2010/main" val="2076883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6741D753-D077-4508-AED9-78DEB1960CA1}" type="slidenum">
              <a:t>‹#›</a:t>
            </a:fld>
            <a:endParaRPr lang="en-US"/>
          </a:p>
        </p:txBody>
      </p:sp>
    </p:spTree>
    <p:extLst>
      <p:ext uri="{BB962C8B-B14F-4D97-AF65-F5344CB8AC3E}">
        <p14:creationId xmlns:p14="http://schemas.microsoft.com/office/powerpoint/2010/main" val="2550903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4963"/>
            <a:ext cx="2057400" cy="4525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4963"/>
            <a:ext cx="6019800" cy="4525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DFCFE591-41AA-4A61-8F42-95DB945987AB}" type="slidenum">
              <a:t>‹#›</a:t>
            </a:fld>
            <a:endParaRPr lang="en-US"/>
          </a:p>
        </p:txBody>
      </p:sp>
    </p:spTree>
    <p:extLst>
      <p:ext uri="{BB962C8B-B14F-4D97-AF65-F5344CB8AC3E}">
        <p14:creationId xmlns:p14="http://schemas.microsoft.com/office/powerpoint/2010/main" val="873859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180911B1-2BED-4D40-9327-0EAC446E1C03}" type="slidenum">
              <a:t>‹#›</a:t>
            </a:fld>
            <a:endParaRPr lang="en-US"/>
          </a:p>
        </p:txBody>
      </p:sp>
    </p:spTree>
    <p:extLst>
      <p:ext uri="{BB962C8B-B14F-4D97-AF65-F5344CB8AC3E}">
        <p14:creationId xmlns:p14="http://schemas.microsoft.com/office/powerpoint/2010/main" val="4226833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F9AED10-3103-4923-9172-4EAA485099C5}" type="slidenum">
              <a:t>‹#›</a:t>
            </a:fld>
            <a:endParaRPr lang="en-US"/>
          </a:p>
        </p:txBody>
      </p:sp>
    </p:spTree>
    <p:extLst>
      <p:ext uri="{BB962C8B-B14F-4D97-AF65-F5344CB8AC3E}">
        <p14:creationId xmlns:p14="http://schemas.microsoft.com/office/powerpoint/2010/main" val="1306504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F091E131-B84B-4709-A910-1E2662FF620A}" type="slidenum">
              <a:t>‹#›</a:t>
            </a:fld>
            <a:endParaRPr lang="en-US"/>
          </a:p>
        </p:txBody>
      </p:sp>
    </p:spTree>
    <p:extLst>
      <p:ext uri="{BB962C8B-B14F-4D97-AF65-F5344CB8AC3E}">
        <p14:creationId xmlns:p14="http://schemas.microsoft.com/office/powerpoint/2010/main" val="4278024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FE7A2A42-B5B7-494C-8686-3897C58699DD}" type="slidenum">
              <a:t>‹#›</a:t>
            </a:fld>
            <a:endParaRPr lang="en-US"/>
          </a:p>
        </p:txBody>
      </p:sp>
    </p:spTree>
    <p:extLst>
      <p:ext uri="{BB962C8B-B14F-4D97-AF65-F5344CB8AC3E}">
        <p14:creationId xmlns:p14="http://schemas.microsoft.com/office/powerpoint/2010/main" val="712681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4F11F2A6-E648-4CB0-8997-107127763268}" type="slidenum">
              <a:t>‹#›</a:t>
            </a:fld>
            <a:endParaRPr lang="en-US"/>
          </a:p>
        </p:txBody>
      </p:sp>
    </p:spTree>
    <p:extLst>
      <p:ext uri="{BB962C8B-B14F-4D97-AF65-F5344CB8AC3E}">
        <p14:creationId xmlns:p14="http://schemas.microsoft.com/office/powerpoint/2010/main" val="1942484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6C442A1C-2245-4608-BA26-E962AE74B93E}" type="slidenum">
              <a:t>‹#›</a:t>
            </a:fld>
            <a:endParaRPr lang="en-US"/>
          </a:p>
        </p:txBody>
      </p:sp>
    </p:spTree>
    <p:extLst>
      <p:ext uri="{BB962C8B-B14F-4D97-AF65-F5344CB8AC3E}">
        <p14:creationId xmlns:p14="http://schemas.microsoft.com/office/powerpoint/2010/main" val="4000747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57BDBD6F-7C00-410F-9C12-5B70F1F7E397}" type="slidenum">
              <a:t>‹#›</a:t>
            </a:fld>
            <a:endParaRPr lang="en-US"/>
          </a:p>
        </p:txBody>
      </p:sp>
    </p:spTree>
    <p:extLst>
      <p:ext uri="{BB962C8B-B14F-4D97-AF65-F5344CB8AC3E}">
        <p14:creationId xmlns:p14="http://schemas.microsoft.com/office/powerpoint/2010/main" val="336306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D5162491-CD61-407C-9A32-A5ED7224CCF3}" type="slidenum">
              <a:t>‹#›</a:t>
            </a:fld>
            <a:endParaRPr lang="en-US"/>
          </a:p>
        </p:txBody>
      </p:sp>
    </p:spTree>
    <p:extLst>
      <p:ext uri="{BB962C8B-B14F-4D97-AF65-F5344CB8AC3E}">
        <p14:creationId xmlns:p14="http://schemas.microsoft.com/office/powerpoint/2010/main" val="467568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D05703D6-4A20-4DAA-A3B8-2D20F3577E5B}" type="slidenum">
              <a:t>‹#›</a:t>
            </a:fld>
            <a:endParaRPr lang="en-US"/>
          </a:p>
        </p:txBody>
      </p:sp>
    </p:spTree>
    <p:extLst>
      <p:ext uri="{BB962C8B-B14F-4D97-AF65-F5344CB8AC3E}">
        <p14:creationId xmlns:p14="http://schemas.microsoft.com/office/powerpoint/2010/main" val="1555480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E6A959F6-8A7D-42E7-BE6C-5AED37284431}" type="slidenum">
              <a:t>‹#›</a:t>
            </a:fld>
            <a:endParaRPr lang="en-US"/>
          </a:p>
        </p:txBody>
      </p:sp>
    </p:spTree>
    <p:extLst>
      <p:ext uri="{BB962C8B-B14F-4D97-AF65-F5344CB8AC3E}">
        <p14:creationId xmlns:p14="http://schemas.microsoft.com/office/powerpoint/2010/main" val="4037592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0F6A90A4-E83B-46A2-93A3-C9F62BDB628F}" type="slidenum">
              <a:t>‹#›</a:t>
            </a:fld>
            <a:endParaRPr lang="en-US"/>
          </a:p>
        </p:txBody>
      </p:sp>
    </p:spTree>
    <p:extLst>
      <p:ext uri="{BB962C8B-B14F-4D97-AF65-F5344CB8AC3E}">
        <p14:creationId xmlns:p14="http://schemas.microsoft.com/office/powerpoint/2010/main" val="999158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D4F0F9F-3227-4B46-A481-EC32B2A11B54}" type="slidenum">
              <a:t>‹#›</a:t>
            </a:fld>
            <a:endParaRPr lang="en-US"/>
          </a:p>
        </p:txBody>
      </p:sp>
    </p:spTree>
    <p:extLst>
      <p:ext uri="{BB962C8B-B14F-4D97-AF65-F5344CB8AC3E}">
        <p14:creationId xmlns:p14="http://schemas.microsoft.com/office/powerpoint/2010/main" val="1379868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A70ECBE7-27AA-49D6-A70A-4EC840D47EC6}" type="slidenum">
              <a:t>‹#›</a:t>
            </a:fld>
            <a:endParaRPr lang="en-US"/>
          </a:p>
        </p:txBody>
      </p:sp>
    </p:spTree>
    <p:extLst>
      <p:ext uri="{BB962C8B-B14F-4D97-AF65-F5344CB8AC3E}">
        <p14:creationId xmlns:p14="http://schemas.microsoft.com/office/powerpoint/2010/main" val="2826110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D236E1E-72F1-47B5-9771-AAD7AA9314AC}" type="slidenum">
              <a:t>‹#›</a:t>
            </a:fld>
            <a:endParaRPr lang="en-US"/>
          </a:p>
        </p:txBody>
      </p:sp>
    </p:spTree>
    <p:extLst>
      <p:ext uri="{BB962C8B-B14F-4D97-AF65-F5344CB8AC3E}">
        <p14:creationId xmlns:p14="http://schemas.microsoft.com/office/powerpoint/2010/main" val="858755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996D9BE9-C47C-473C-8764-0FBFBB5D9DC9}" type="slidenum">
              <a:t>‹#›</a:t>
            </a:fld>
            <a:endParaRPr lang="en-US"/>
          </a:p>
        </p:txBody>
      </p:sp>
    </p:spTree>
    <p:extLst>
      <p:ext uri="{BB962C8B-B14F-4D97-AF65-F5344CB8AC3E}">
        <p14:creationId xmlns:p14="http://schemas.microsoft.com/office/powerpoint/2010/main" val="3843677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B0993FB8-34CD-437B-9366-B4B55BFA5127}" type="slidenum">
              <a:t>‹#›</a:t>
            </a:fld>
            <a:endParaRPr lang="en-US"/>
          </a:p>
        </p:txBody>
      </p:sp>
    </p:spTree>
    <p:extLst>
      <p:ext uri="{BB962C8B-B14F-4D97-AF65-F5344CB8AC3E}">
        <p14:creationId xmlns:p14="http://schemas.microsoft.com/office/powerpoint/2010/main" val="3371862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97CDBC07-0B04-4721-8ACA-7D13DB04E1A2}" type="slidenum">
              <a:t>‹#›</a:t>
            </a:fld>
            <a:endParaRPr lang="en-US"/>
          </a:p>
        </p:txBody>
      </p:sp>
    </p:spTree>
    <p:extLst>
      <p:ext uri="{BB962C8B-B14F-4D97-AF65-F5344CB8AC3E}">
        <p14:creationId xmlns:p14="http://schemas.microsoft.com/office/powerpoint/2010/main" val="1248491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F813996-809E-49F5-84F5-23B8117C9205}" type="slidenum">
              <a:t>‹#›</a:t>
            </a:fld>
            <a:endParaRPr lang="en-US"/>
          </a:p>
        </p:txBody>
      </p:sp>
    </p:spTree>
    <p:extLst>
      <p:ext uri="{BB962C8B-B14F-4D97-AF65-F5344CB8AC3E}">
        <p14:creationId xmlns:p14="http://schemas.microsoft.com/office/powerpoint/2010/main" val="3903842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DF9217CC-F0DA-4E75-8452-65382A169103}" type="datetime1">
              <a:rPr lang="en-US" smtClean="0"/>
              <a:pPr lvl="0"/>
              <a:t>1/14/2013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6B9014E6-2CA3-49AE-8E25-2BAA49376C15}" type="slidenum">
              <a:t>‹#›</a:t>
            </a:fld>
            <a:endParaRPr lang="en-US"/>
          </a:p>
        </p:txBody>
      </p:sp>
    </p:spTree>
    <p:extLst>
      <p:ext uri="{BB962C8B-B14F-4D97-AF65-F5344CB8AC3E}">
        <p14:creationId xmlns:p14="http://schemas.microsoft.com/office/powerpoint/2010/main" val="2434591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8100000" scaled="1"/>
          <a:tileRect/>
        </a:gra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685799" y="2130480"/>
            <a:ext cx="7772039" cy="1469520"/>
          </a:xfrm>
          <a:prstGeom prst="rect">
            <a:avLst/>
          </a:prstGeom>
          <a:noFill/>
          <a:ln>
            <a:noFill/>
          </a:ln>
        </p:spPr>
        <p:txBody>
          <a:bodyPr wrap="square" lIns="90000" tIns="45000" rIns="90000" bIns="4500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a:t>Click to edit the title text formatClick to edit Master title style</a:t>
            </a:r>
          </a:p>
        </p:txBody>
      </p:sp>
      <p:sp>
        <p:nvSpPr>
          <p:cNvPr id="3" name="Subtitle 2"/>
          <p:cNvSpPr/>
          <p:nvPr/>
        </p:nvSpPr>
        <p:spPr>
          <a:xfrm>
            <a:off x="1371599" y="3886200"/>
            <a:ext cx="6400440" cy="1752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0" u="none" strike="noStrike" kern="1200">
                <a:ln>
                  <a:noFill/>
                </a:ln>
                <a:solidFill>
                  <a:srgbClr val="8B8B8B"/>
                </a:solidFill>
                <a:latin typeface="Calibri" pitchFamily="18"/>
                <a:ea typeface="SimSun" pitchFamily="2"/>
                <a:cs typeface="Tahoma" pitchFamily="2"/>
              </a:rPr>
              <a:t>Click to edit Master subtitle style</a:t>
            </a:r>
          </a:p>
        </p:txBody>
      </p:sp>
      <p:sp>
        <p:nvSpPr>
          <p:cNvPr id="4" name="Date Placeholder 3"/>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DF9217CC-F0DA-4E75-8452-65382A169103}" type="datetime1">
              <a:rPr lang="en-US"/>
              <a:pPr lvl="0"/>
              <a:t>1/14/2013</a:t>
            </a:fld>
            <a:endParaRPr lang="en-US"/>
          </a:p>
        </p:txBody>
      </p:sp>
      <p:sp>
        <p:nvSpPr>
          <p:cNvPr id="5" name="Footer Placeholder 4"/>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C2A6DFEB-99AB-4389-984B-67B1CAE1515F}" type="slidenum">
              <a:t>‹#›</a:t>
            </a:fld>
            <a:endParaRPr lang="en-US"/>
          </a:p>
        </p:txBody>
      </p:sp>
      <p:sp>
        <p:nvSpPr>
          <p:cNvPr id="7" name="Text Placeholder 6"/>
          <p:cNvSpPr txBox="1">
            <a:spLocks noGrp="1"/>
          </p:cNvSpPr>
          <p:nvPr>
            <p:ph type="body" idx="1"/>
          </p:nvPr>
        </p:nvSpPr>
        <p:spPr>
          <a:xfrm>
            <a:off x="457200" y="1604520"/>
            <a:ext cx="8229240" cy="4525920"/>
          </a:xfrm>
          <a:prstGeom prst="rect">
            <a:avLst/>
          </a:prstGeom>
          <a:noFill/>
          <a:ln>
            <a:noFill/>
          </a:ln>
        </p:spPr>
        <p:txBody>
          <a:bodyPr lIns="0" tIns="0" rIns="0" bIns="0"/>
          <a:lstStyle>
            <a:defPPr marL="432000" lvl="0" indent="-324000" algn="l" hangingPunct="1">
              <a:spcBef>
                <a:spcPts val="0"/>
              </a:spcBef>
              <a:spcAft>
                <a:spcPts val="1417"/>
              </a:spcAft>
              <a:buSzPct val="45000"/>
              <a:buFont typeface="StarSymbol"/>
              <a:buNone/>
              <a:defRPr lang="en-US" sz="3200" b="0" i="0" u="none" strike="noStrike" kern="1200">
                <a:ln>
                  <a:noFill/>
                </a:ln>
                <a:solidFill>
                  <a:srgbClr val="000000"/>
                </a:solidFill>
                <a:latin typeface="Calibri"/>
                <a:ea typeface="SimSun" pitchFamily="2"/>
                <a:cs typeface="Tahoma" pitchFamily="2"/>
              </a:defRPr>
            </a:defPPr>
            <a:lvl1pPr marL="432000" lvl="0" indent="-324000" algn="l" hangingPunct="1">
              <a:spcBef>
                <a:spcPts val="0"/>
              </a:spcBef>
              <a:spcAft>
                <a:spcPts val="1417"/>
              </a:spcAft>
              <a:buSzPct val="45000"/>
              <a:buFont typeface="StarSymbol"/>
              <a:buChar char="●"/>
              <a:defRPr lang="en-US" sz="3200" b="0" i="0" u="none" strike="noStrike" kern="1200">
                <a:ln>
                  <a:noFill/>
                </a:ln>
                <a:solidFill>
                  <a:srgbClr val="000000"/>
                </a:solidFill>
                <a:latin typeface="Calibri"/>
                <a:ea typeface="SimSun" pitchFamily="2"/>
                <a:cs typeface="Tahoma" pitchFamily="2"/>
              </a:defRPr>
            </a:lvl1pPr>
            <a:lvl2pPr marL="864000" lvl="1" indent="-324000" algn="l" hangingPunct="1">
              <a:spcBef>
                <a:spcPts val="0"/>
              </a:spcBef>
              <a:spcAft>
                <a:spcPts val="1134"/>
              </a:spcAft>
              <a:buSzPct val="45000"/>
              <a:buFont typeface="StarSymbol"/>
              <a:buChar char="●"/>
              <a:defRPr lang="en-US" sz="2400" b="0" i="0" u="none" strike="noStrike" kern="1200">
                <a:ln>
                  <a:noFill/>
                </a:ln>
                <a:solidFill>
                  <a:srgbClr val="000000"/>
                </a:solidFill>
                <a:latin typeface="Calibri"/>
                <a:ea typeface="SimSun" pitchFamily="2"/>
                <a:cs typeface="Tahoma" pitchFamily="2"/>
              </a:defRPr>
            </a:lvl2pPr>
            <a:lvl3pPr marL="1295999" lvl="2" indent="-288000" algn="l" hangingPunct="1">
              <a:spcBef>
                <a:spcPts val="0"/>
              </a:spcBef>
              <a:spcAft>
                <a:spcPts val="850"/>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3pPr>
            <a:lvl4pPr marL="1728000" lvl="3" indent="-216000" algn="l" hangingPunct="1">
              <a:spcBef>
                <a:spcPts val="0"/>
              </a:spcBef>
              <a:spcAft>
                <a:spcPts val="567"/>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4pPr>
            <a:lvl5pPr marL="2160000" lvl="4" indent="-216000" algn="l" hangingPunct="1">
              <a:spcBef>
                <a:spcPts val="0"/>
              </a:spcBef>
              <a:spcAft>
                <a:spcPts val="283"/>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5pPr>
            <a:lvl6pPr marL="2592000" lvl="5"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6pPr>
            <a:lvl7pPr marL="3024000" lvl="6"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7pPr>
            <a:lvl8pPr marL="3456000" lvl="7"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8pPr>
            <a:lvl9pPr marL="3887999" lvl="8"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rtl="0" hangingPunct="1">
        <a:spcBef>
          <a:spcPts val="0"/>
        </a:spcBef>
        <a:spcAft>
          <a:spcPts val="0"/>
        </a:spcAft>
        <a:buNone/>
        <a:tabLst/>
        <a:defRPr lang="en-US" sz="4400" b="0" i="0" u="none" strike="noStrike" kern="1200">
          <a:ln>
            <a:noFill/>
          </a:ln>
          <a:solidFill>
            <a:srgbClr val="000000"/>
          </a:solidFill>
          <a:latin typeface="Calibri" pitchFamily="18"/>
          <a:ea typeface="SimSun" pitchFamily="2"/>
          <a:cs typeface="Tahoma" pitchFamily="2"/>
        </a:defRPr>
      </a:lvl1pPr>
    </p:titleStyle>
    <p:bodyStyle>
      <a:lvl1pPr algn="l" rtl="0" hangingPunct="1">
        <a:spcBef>
          <a:spcPts val="0"/>
        </a:spcBef>
        <a:spcAft>
          <a:spcPts val="1417"/>
        </a:spcAft>
        <a:tabLst/>
        <a:defRPr lang="en-US" sz="3200" b="0" i="0" u="none" strike="noStrike" kern="1200">
          <a:ln>
            <a:noFill/>
          </a:ln>
          <a:solidFill>
            <a:srgbClr val="000000"/>
          </a:solidFill>
          <a:latin typeface="Calibri" pitchFamily="18"/>
          <a:ea typeface="SimSun" pitchFamily="2"/>
          <a:cs typeface="Tahoma"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8100000" scaled="1"/>
          <a:tileRect/>
        </a:gra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74680"/>
            <a:ext cx="8229240" cy="1142640"/>
          </a:xfrm>
          <a:prstGeom prst="rect">
            <a:avLst/>
          </a:prstGeom>
          <a:noFill/>
          <a:ln>
            <a:noFill/>
          </a:ln>
        </p:spPr>
        <p:txBody>
          <a:bodyPr wrap="square" lIns="90000" tIns="45000" rIns="90000" bIns="4500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a:t>Click to edit the title text formatClick to edit Master title style</a:t>
            </a:r>
          </a:p>
        </p:txBody>
      </p:sp>
      <p:sp>
        <p:nvSpPr>
          <p:cNvPr id="3" name="Date Placeholder 2"/>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7A883A6F-D8E6-4865-825A-F03266AA5374}" type="datetime1">
              <a:rPr lang="en-US"/>
              <a:pPr lvl="0"/>
              <a:t>1/14/2013</a:t>
            </a:fld>
            <a:endParaRPr lang="en-US"/>
          </a:p>
        </p:txBody>
      </p:sp>
      <p:sp>
        <p:nvSpPr>
          <p:cNvPr id="4" name="Footer Placeholder 3"/>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5" name="Slide Number Placeholder 4"/>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5CF36A8D-1490-4EAF-9684-7514A6F5064C}" type="slidenum">
              <a:t>‹#›</a:t>
            </a:fld>
            <a:endParaRPr lang="en-US"/>
          </a:p>
        </p:txBody>
      </p:sp>
      <p:sp>
        <p:nvSpPr>
          <p:cNvPr id="6" name="Text Placeholder 5"/>
          <p:cNvSpPr txBox="1">
            <a:spLocks noGrp="1"/>
          </p:cNvSpPr>
          <p:nvPr>
            <p:ph type="body" idx="1"/>
          </p:nvPr>
        </p:nvSpPr>
        <p:spPr>
          <a:xfrm>
            <a:off x="457200" y="1604520"/>
            <a:ext cx="8229240" cy="4525920"/>
          </a:xfrm>
          <a:prstGeom prst="rect">
            <a:avLst/>
          </a:prstGeom>
          <a:noFill/>
          <a:ln>
            <a:noFill/>
          </a:ln>
        </p:spPr>
        <p:txBody>
          <a:bodyPr lIns="0" tIns="0" rIns="0" bIns="0"/>
          <a:lstStyle>
            <a:defPPr marL="432000" lvl="0" indent="-324000" algn="l" hangingPunct="1">
              <a:spcBef>
                <a:spcPts val="0"/>
              </a:spcBef>
              <a:spcAft>
                <a:spcPts val="1417"/>
              </a:spcAft>
              <a:buSzPct val="45000"/>
              <a:buFont typeface="StarSymbol"/>
              <a:buNone/>
              <a:defRPr lang="en-US" sz="3200" b="0" i="0" u="none" strike="noStrike" kern="1200">
                <a:ln>
                  <a:noFill/>
                </a:ln>
                <a:solidFill>
                  <a:srgbClr val="000000"/>
                </a:solidFill>
                <a:latin typeface="Calibri"/>
                <a:ea typeface="SimSun" pitchFamily="2"/>
                <a:cs typeface="Tahoma" pitchFamily="2"/>
              </a:defRPr>
            </a:defPPr>
            <a:lvl1pPr marL="432000" lvl="0" indent="-324000" algn="l" hangingPunct="1">
              <a:spcBef>
                <a:spcPts val="0"/>
              </a:spcBef>
              <a:spcAft>
                <a:spcPts val="1417"/>
              </a:spcAft>
              <a:buSzPct val="45000"/>
              <a:buFont typeface="StarSymbol"/>
              <a:buChar char="●"/>
              <a:defRPr lang="en-US" sz="3200" b="0" i="0" u="none" strike="noStrike" kern="1200">
                <a:ln>
                  <a:noFill/>
                </a:ln>
                <a:solidFill>
                  <a:srgbClr val="000000"/>
                </a:solidFill>
                <a:latin typeface="Calibri"/>
                <a:ea typeface="SimSun" pitchFamily="2"/>
                <a:cs typeface="Tahoma" pitchFamily="2"/>
              </a:defRPr>
            </a:lvl1pPr>
            <a:lvl2pPr marL="864000" lvl="1" indent="-324000" algn="l" hangingPunct="1">
              <a:spcBef>
                <a:spcPts val="0"/>
              </a:spcBef>
              <a:spcAft>
                <a:spcPts val="1134"/>
              </a:spcAft>
              <a:buSzPct val="45000"/>
              <a:buFont typeface="StarSymbol"/>
              <a:buChar char="●"/>
              <a:defRPr lang="en-US" sz="2400" b="0" i="0" u="none" strike="noStrike" kern="1200">
                <a:ln>
                  <a:noFill/>
                </a:ln>
                <a:solidFill>
                  <a:srgbClr val="000000"/>
                </a:solidFill>
                <a:latin typeface="Calibri"/>
                <a:ea typeface="SimSun" pitchFamily="2"/>
                <a:cs typeface="Tahoma" pitchFamily="2"/>
              </a:defRPr>
            </a:lvl2pPr>
            <a:lvl3pPr marL="1295999" lvl="2" indent="-288000" algn="l" hangingPunct="1">
              <a:spcBef>
                <a:spcPts val="0"/>
              </a:spcBef>
              <a:spcAft>
                <a:spcPts val="850"/>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3pPr>
            <a:lvl4pPr marL="1728000" lvl="3" indent="-216000" algn="l" hangingPunct="1">
              <a:spcBef>
                <a:spcPts val="0"/>
              </a:spcBef>
              <a:spcAft>
                <a:spcPts val="567"/>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4pPr>
            <a:lvl5pPr marL="2160000" lvl="4" indent="-216000" algn="l" hangingPunct="1">
              <a:spcBef>
                <a:spcPts val="0"/>
              </a:spcBef>
              <a:spcAft>
                <a:spcPts val="283"/>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5pPr>
            <a:lvl6pPr marL="2592000" lvl="5"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6pPr>
            <a:lvl7pPr marL="3024000" lvl="6"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7pPr>
            <a:lvl8pPr marL="3456000" lvl="7"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8pPr>
            <a:lvl9pPr marL="3887999" lvl="8"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rtl="0" hangingPunct="1">
        <a:spcBef>
          <a:spcPts val="0"/>
        </a:spcBef>
        <a:spcAft>
          <a:spcPts val="0"/>
        </a:spcAft>
        <a:buNone/>
        <a:tabLst/>
        <a:defRPr lang="en-US" sz="4400" b="0" i="0" u="none" strike="noStrike" kern="1200">
          <a:ln>
            <a:noFill/>
          </a:ln>
          <a:solidFill>
            <a:srgbClr val="000000"/>
          </a:solidFill>
          <a:latin typeface="Calibri" pitchFamily="18"/>
          <a:ea typeface="SimSun" pitchFamily="2"/>
          <a:cs typeface="Tahoma" pitchFamily="2"/>
        </a:defRPr>
      </a:lvl1pPr>
    </p:titleStyle>
    <p:bodyStyle>
      <a:lvl1pPr algn="l" rtl="0" hangingPunct="1">
        <a:spcBef>
          <a:spcPts val="0"/>
        </a:spcBef>
        <a:spcAft>
          <a:spcPts val="1417"/>
        </a:spcAft>
        <a:tabLst/>
        <a:defRPr lang="en-US" sz="3200" b="0" i="0" u="none" strike="noStrike" kern="1200">
          <a:ln>
            <a:noFill/>
          </a:ln>
          <a:solidFill>
            <a:srgbClr val="000000"/>
          </a:solidFill>
          <a:latin typeface="Calibri" pitchFamily="18"/>
          <a:ea typeface="SimSun" pitchFamily="2"/>
          <a:cs typeface="Tahoma" pitchFamily="2"/>
        </a:defRPr>
      </a:lvl1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4800" dirty="0">
                <a:latin typeface="Segoe Script" pitchFamily="34"/>
              </a:rPr>
              <a:t>French Impressionism</a:t>
            </a:r>
          </a:p>
        </p:txBody>
      </p:sp>
      <p:sp>
        <p:nvSpPr>
          <p:cNvPr id="3" name="Subtitle 2"/>
          <p:cNvSpPr/>
          <p:nvPr/>
        </p:nvSpPr>
        <p:spPr>
          <a:xfrm>
            <a:off x="1371599" y="3200400"/>
            <a:ext cx="6400440" cy="1752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ctr" rtl="0" hangingPunct="1">
              <a:lnSpc>
                <a:spcPct val="100000"/>
              </a:lnSpc>
              <a:spcBef>
                <a:spcPts val="0"/>
              </a:spcBef>
              <a:spcAft>
                <a:spcPts val="0"/>
              </a:spcAft>
              <a:buNone/>
              <a:tabLst/>
              <a:defRPr sz="2400"/>
            </a:pPr>
            <a:r>
              <a:rPr lang="en-US" sz="2400" b="0" i="0" u="none" strike="noStrike" kern="1200">
                <a:ln>
                  <a:noFill/>
                </a:ln>
                <a:solidFill>
                  <a:srgbClr val="000000"/>
                </a:solidFill>
                <a:latin typeface="Calibri" pitchFamily="18"/>
                <a:ea typeface="SimSun" pitchFamily="2"/>
                <a:cs typeface="Tahoma" pitchFamily="2"/>
              </a:rPr>
              <a:t>By Kerri B.</a:t>
            </a:r>
          </a:p>
        </p:txBody>
      </p:sp>
      <p:pic>
        <p:nvPicPr>
          <p:cNvPr id="4" name="Picture 3"/>
          <p:cNvPicPr>
            <a:picLocks noChangeAspect="1"/>
          </p:cNvPicPr>
          <p:nvPr/>
        </p:nvPicPr>
        <p:blipFill>
          <a:blip r:embed="rId3">
            <a:lum/>
            <a:alphaModFix/>
          </a:blip>
          <a:srcRect/>
          <a:stretch>
            <a:fillRect/>
          </a:stretch>
        </p:blipFill>
        <p:spPr>
          <a:xfrm>
            <a:off x="228600" y="228960"/>
            <a:ext cx="2971800" cy="2057039"/>
          </a:xfrm>
          <a:prstGeom prst="rect">
            <a:avLst/>
          </a:prstGeom>
          <a:noFill/>
          <a:ln>
            <a:noFill/>
          </a:ln>
        </p:spPr>
      </p:pic>
      <p:pic>
        <p:nvPicPr>
          <p:cNvPr id="5" name="Picture 4"/>
          <p:cNvPicPr>
            <a:picLocks noChangeAspect="1"/>
          </p:cNvPicPr>
          <p:nvPr/>
        </p:nvPicPr>
        <p:blipFill>
          <a:blip r:embed="rId4">
            <a:lum/>
            <a:alphaModFix/>
          </a:blip>
          <a:srcRect/>
          <a:stretch>
            <a:fillRect/>
          </a:stretch>
        </p:blipFill>
        <p:spPr>
          <a:xfrm>
            <a:off x="5257800" y="228600"/>
            <a:ext cx="3200400" cy="2123640"/>
          </a:xfrm>
          <a:prstGeom prst="rect">
            <a:avLst/>
          </a:prstGeom>
          <a:noFill/>
          <a:ln>
            <a:noFill/>
          </a:ln>
        </p:spPr>
      </p:pic>
      <p:pic>
        <p:nvPicPr>
          <p:cNvPr id="6" name="Picture 5"/>
          <p:cNvPicPr>
            <a:picLocks noChangeAspect="1"/>
          </p:cNvPicPr>
          <p:nvPr/>
        </p:nvPicPr>
        <p:blipFill>
          <a:blip r:embed="rId5">
            <a:lum/>
            <a:alphaModFix/>
          </a:blip>
          <a:srcRect/>
          <a:stretch>
            <a:fillRect/>
          </a:stretch>
        </p:blipFill>
        <p:spPr>
          <a:xfrm>
            <a:off x="228600" y="3886200"/>
            <a:ext cx="4343400" cy="2514600"/>
          </a:xfrm>
          <a:prstGeom prst="rect">
            <a:avLst/>
          </a:prstGeom>
          <a:noFill/>
          <a:ln>
            <a:noFill/>
          </a:ln>
        </p:spPr>
      </p:pic>
      <p:pic>
        <p:nvPicPr>
          <p:cNvPr id="7" name="Picture 6"/>
          <p:cNvPicPr>
            <a:picLocks noChangeAspect="1"/>
          </p:cNvPicPr>
          <p:nvPr/>
        </p:nvPicPr>
        <p:blipFill>
          <a:blip r:embed="rId6">
            <a:lum/>
            <a:alphaModFix/>
          </a:blip>
          <a:srcRect/>
          <a:stretch>
            <a:fillRect/>
          </a:stretch>
        </p:blipFill>
        <p:spPr>
          <a:xfrm>
            <a:off x="4914900" y="3886200"/>
            <a:ext cx="3886200" cy="25146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What is Impressionism?">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559" y="360"/>
            <a:ext cx="8229240" cy="114264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latin typeface="Segoe Script" pitchFamily="34"/>
              </a:rPr>
              <a:t>What is Impressionism?</a:t>
            </a:r>
          </a:p>
        </p:txBody>
      </p:sp>
      <p:sp>
        <p:nvSpPr>
          <p:cNvPr id="3" name="TextBox 2"/>
          <p:cNvSpPr/>
          <p:nvPr/>
        </p:nvSpPr>
        <p:spPr>
          <a:xfrm>
            <a:off x="179640" y="1124640"/>
            <a:ext cx="4536000" cy="45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A 19th century type of art that originated with a group of Paris artists</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 Impressionist characteristics include relatively small, thin, but still visible, brush strokes.</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Impressionists put emphasis on the angle of light in the painting. They use certain colors to highlight the light in the painting.</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The name for impressionism was chosen from Claude             Monet’s painting “Impression-Sunrise,” created in 1872</a:t>
            </a:r>
          </a:p>
        </p:txBody>
      </p:sp>
      <p:pic>
        <p:nvPicPr>
          <p:cNvPr id="4" name="Picture 3"/>
          <p:cNvPicPr>
            <a:picLocks noChangeAspect="1"/>
          </p:cNvPicPr>
          <p:nvPr/>
        </p:nvPicPr>
        <p:blipFill>
          <a:blip r:embed="rId3">
            <a:lum/>
            <a:alphaModFix/>
          </a:blip>
          <a:srcRect/>
          <a:stretch>
            <a:fillRect/>
          </a:stretch>
        </p:blipFill>
        <p:spPr>
          <a:xfrm>
            <a:off x="4860000" y="1340640"/>
            <a:ext cx="4118400" cy="3888000"/>
          </a:xfrm>
          <a:prstGeom prst="rect">
            <a:avLst/>
          </a:prstGeom>
          <a:noFill/>
          <a:ln>
            <a:noFill/>
          </a:ln>
        </p:spPr>
      </p:pic>
      <p:sp>
        <p:nvSpPr>
          <p:cNvPr id="5" name="TextBox 4"/>
          <p:cNvSpPr/>
          <p:nvPr/>
        </p:nvSpPr>
        <p:spPr>
          <a:xfrm>
            <a:off x="4894560" y="5279760"/>
            <a:ext cx="417600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“Impression-Sunrise” </a:t>
            </a:r>
            <a:r>
              <a:rPr lang="en-US" sz="1800" b="0" i="0" u="none" strike="noStrike" kern="1200" dirty="0">
                <a:ln>
                  <a:noFill/>
                </a:ln>
                <a:solidFill>
                  <a:srgbClr val="000000"/>
                </a:solidFill>
                <a:latin typeface="Calibri" pitchFamily="18"/>
                <a:ea typeface="SimSun" pitchFamily="2"/>
                <a:cs typeface="Tahoma" pitchFamily="2"/>
              </a:rPr>
              <a:t>by Claude Monet</a:t>
            </a:r>
          </a:p>
        </p:txBody>
      </p:sp>
    </p:spTree>
  </p:cSld>
  <p:clrMapOvr>
    <a:masterClrMapping/>
  </p:clrMapOvr>
  <p:transition spd="med">
    <p:wipe dir="u"/>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name="What is Impressionism?">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559" y="0"/>
            <a:ext cx="8229240" cy="114264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latin typeface="Segoe Script" pitchFamily="34" charset="0"/>
              </a:rPr>
              <a:t>What is Impressionism?</a:t>
            </a:r>
          </a:p>
        </p:txBody>
      </p:sp>
      <p:sp>
        <p:nvSpPr>
          <p:cNvPr id="3" name="TextBox 3"/>
          <p:cNvSpPr/>
          <p:nvPr/>
        </p:nvSpPr>
        <p:spPr>
          <a:xfrm>
            <a:off x="537480" y="866880"/>
            <a:ext cx="3888000" cy="575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In an impressionism painting, colors are applied side-by-side with as little mixing as possible, creating a vibrant surface.</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The types of paintings are outside sceneries, and people.</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Early Impressionists violated the rules of academic painting. They constructed their pictures from freely brushed colors. They also painted realistic scenes of modern life, and often painted outdoors.</a:t>
            </a:r>
          </a:p>
        </p:txBody>
      </p:sp>
      <p:pic>
        <p:nvPicPr>
          <p:cNvPr id="4" name="Picture 4"/>
          <p:cNvPicPr>
            <a:picLocks noChangeAspect="1"/>
          </p:cNvPicPr>
          <p:nvPr/>
        </p:nvPicPr>
        <p:blipFill>
          <a:blip r:embed="rId3">
            <a:lum/>
            <a:alphaModFix/>
          </a:blip>
          <a:srcRect/>
          <a:stretch>
            <a:fillRect/>
          </a:stretch>
        </p:blipFill>
        <p:spPr>
          <a:xfrm>
            <a:off x="5004000" y="1143000"/>
            <a:ext cx="3623040" cy="2357640"/>
          </a:xfrm>
          <a:prstGeom prst="rect">
            <a:avLst/>
          </a:prstGeom>
          <a:noFill/>
          <a:ln>
            <a:noFill/>
          </a:ln>
        </p:spPr>
      </p:pic>
      <p:sp>
        <p:nvSpPr>
          <p:cNvPr id="5" name="TextBox 5"/>
          <p:cNvSpPr/>
          <p:nvPr/>
        </p:nvSpPr>
        <p:spPr>
          <a:xfrm>
            <a:off x="5148000" y="3561120"/>
            <a:ext cx="34786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“Haystacks” </a:t>
            </a:r>
            <a:r>
              <a:rPr lang="en-US" sz="1800" b="0" i="0" u="none" strike="noStrike" kern="1200" dirty="0">
                <a:ln>
                  <a:noFill/>
                </a:ln>
                <a:solidFill>
                  <a:srgbClr val="000000"/>
                </a:solidFill>
                <a:latin typeface="Calibri" pitchFamily="18"/>
                <a:ea typeface="SimSun" pitchFamily="2"/>
                <a:cs typeface="Tahoma" pitchFamily="2"/>
              </a:rPr>
              <a:t>by Claude Monet</a:t>
            </a:r>
          </a:p>
        </p:txBody>
      </p:sp>
      <p:pic>
        <p:nvPicPr>
          <p:cNvPr id="6" name="Picture 6"/>
          <p:cNvPicPr>
            <a:picLocks noChangeAspect="1"/>
          </p:cNvPicPr>
          <p:nvPr/>
        </p:nvPicPr>
        <p:blipFill>
          <a:blip r:embed="rId4">
            <a:lum/>
            <a:alphaModFix/>
          </a:blip>
          <a:srcRect/>
          <a:stretch>
            <a:fillRect/>
          </a:stretch>
        </p:blipFill>
        <p:spPr>
          <a:xfrm>
            <a:off x="5123520" y="3930120"/>
            <a:ext cx="3384000" cy="2302200"/>
          </a:xfrm>
          <a:prstGeom prst="rect">
            <a:avLst/>
          </a:prstGeom>
          <a:noFill/>
          <a:ln>
            <a:noFill/>
          </a:ln>
        </p:spPr>
      </p:pic>
      <p:sp>
        <p:nvSpPr>
          <p:cNvPr id="7" name="TextBox 7"/>
          <p:cNvSpPr/>
          <p:nvPr/>
        </p:nvSpPr>
        <p:spPr>
          <a:xfrm>
            <a:off x="4644000" y="6233040"/>
            <a:ext cx="449964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“Boulevard Montmartre” by Camille </a:t>
            </a:r>
            <a:r>
              <a:rPr lang="en-US" sz="1800" b="0" i="1" u="none" strike="noStrike" kern="1200" dirty="0" err="1">
                <a:ln>
                  <a:noFill/>
                </a:ln>
                <a:solidFill>
                  <a:srgbClr val="000000"/>
                </a:solidFill>
                <a:latin typeface="Calibri" pitchFamily="18"/>
                <a:ea typeface="SimSun" pitchFamily="2"/>
                <a:cs typeface="Tahoma" pitchFamily="2"/>
              </a:rPr>
              <a:t>Pissaro</a:t>
            </a:r>
            <a:endParaRPr lang="en-US" sz="1800" b="0" i="1" u="none" strike="noStrike" kern="1200" dirty="0">
              <a:ln>
                <a:noFill/>
              </a:ln>
              <a:solidFill>
                <a:srgbClr val="000000"/>
              </a:solidFill>
              <a:latin typeface="Calibri" pitchFamily="18"/>
              <a:ea typeface="SimSun" pitchFamily="2"/>
              <a:cs typeface="Tahoma" pitchFamily="2"/>
            </a:endParaRPr>
          </a:p>
        </p:txBody>
      </p:sp>
    </p:spTree>
  </p:cSld>
  <p:clrMapOvr>
    <a:masterClrMapping/>
  </p:clrMapOvr>
  <p:transition spd="med">
    <p:wheel spokes="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name="What is the Impact of French Impressionism in America?">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600" dirty="0">
                <a:latin typeface="Segoe Script" pitchFamily="34"/>
              </a:rPr>
              <a:t>What is the Impact of French Impressionism in America?</a:t>
            </a:r>
          </a:p>
        </p:txBody>
      </p:sp>
      <p:sp>
        <p:nvSpPr>
          <p:cNvPr id="3" name="TextBox 3"/>
          <p:cNvSpPr/>
          <p:nvPr/>
        </p:nvSpPr>
        <p:spPr>
          <a:xfrm>
            <a:off x="3988835" y="1412776"/>
            <a:ext cx="5025688" cy="4680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After the end of the Civil War in 1865, the United States gained unprecedented international political and economic status. Americans who were fortunate after the war,  traveled abroad and learned about European culture.  </a:t>
            </a:r>
            <a:endParaRPr lang="en-US" sz="1800" b="0" i="0" u="none" strike="noStrike" kern="1200" dirty="0" smtClean="0">
              <a:ln>
                <a:noFill/>
              </a:ln>
              <a:solidFill>
                <a:srgbClr val="000000"/>
              </a:solidFill>
              <a:latin typeface="Calibri" pitchFamily="18"/>
              <a:ea typeface="SimSun" pitchFamily="2"/>
              <a:cs typeface="Tahoma" pitchFamily="2"/>
            </a:endParaRPr>
          </a:p>
          <a:p>
            <a:pPr marL="285750" lvl="0" indent="-285750">
              <a:buSzPct val="45000"/>
              <a:buFont typeface="Wingdings" pitchFamily="2" charset="2"/>
              <a:buChar char="Ø"/>
              <a:defRPr sz="1800"/>
            </a:pPr>
            <a:r>
              <a:rPr lang="en-US" dirty="0" smtClean="0"/>
              <a:t>Impressionism imported from France in the late 19</a:t>
            </a:r>
            <a:r>
              <a:rPr lang="en-US" baseline="30000" dirty="0" smtClean="0"/>
              <a:t>th</a:t>
            </a:r>
            <a:r>
              <a:rPr lang="en-US" dirty="0" smtClean="0"/>
              <a:t>-century was the first injection into mainstream American art.</a:t>
            </a:r>
            <a:endParaRPr lang="en-US" sz="1800" b="0" u="none" strike="noStrike" kern="1200" dirty="0">
              <a:ln>
                <a:noFill/>
              </a:ln>
              <a:solidFill>
                <a:srgbClr val="000000"/>
              </a:solidFill>
              <a:latin typeface="Calibri" pitchFamily="18"/>
              <a:ea typeface="SimSun" pitchFamily="2"/>
              <a:cs typeface="Tahoma" pitchFamily="2"/>
            </a:endParaRP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Aspiring American artists studied in Europe, especially Paris.</a:t>
            </a: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During the mid 1800’s American’s began to value the style of painting, and more American’s began to experiment with the type of </a:t>
            </a:r>
            <a:r>
              <a:rPr lang="en-US" sz="1800" b="0" i="0" u="none" strike="noStrike" kern="1200" dirty="0" smtClean="0">
                <a:ln>
                  <a:noFill/>
                </a:ln>
                <a:solidFill>
                  <a:srgbClr val="000000"/>
                </a:solidFill>
                <a:latin typeface="Calibri" pitchFamily="18"/>
                <a:ea typeface="SimSun" pitchFamily="2"/>
                <a:cs typeface="Tahoma" pitchFamily="2"/>
              </a:rPr>
              <a:t>art by making their own techniques out of it and trying different things.</a:t>
            </a:r>
            <a:endParaRPr lang="en-US" sz="1800" b="0" i="0" u="none" strike="noStrike" kern="1200" dirty="0">
              <a:ln>
                <a:noFill/>
              </a:ln>
              <a:solidFill>
                <a:srgbClr val="000000"/>
              </a:solidFill>
              <a:latin typeface="Calibri" pitchFamily="18"/>
              <a:ea typeface="SimSun" pitchFamily="2"/>
              <a:cs typeface="Tahoma" pitchFamily="2"/>
            </a:endParaRP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By the early 1890s, Impressionism was firmly established as a valid style of painting for American artists.</a:t>
            </a:r>
          </a:p>
        </p:txBody>
      </p:sp>
      <p:pic>
        <p:nvPicPr>
          <p:cNvPr id="4" name="Picture 4"/>
          <p:cNvPicPr>
            <a:picLocks noChangeAspect="1"/>
          </p:cNvPicPr>
          <p:nvPr/>
        </p:nvPicPr>
        <p:blipFill>
          <a:blip r:embed="rId3">
            <a:lum/>
            <a:alphaModFix/>
          </a:blip>
          <a:srcRect/>
          <a:stretch>
            <a:fillRect/>
          </a:stretch>
        </p:blipFill>
        <p:spPr>
          <a:xfrm>
            <a:off x="305640" y="1556639"/>
            <a:ext cx="3491640" cy="2664000"/>
          </a:xfrm>
          <a:prstGeom prst="rect">
            <a:avLst/>
          </a:prstGeom>
          <a:noFill/>
          <a:ln>
            <a:noFill/>
          </a:ln>
        </p:spPr>
      </p:pic>
      <p:pic>
        <p:nvPicPr>
          <p:cNvPr id="5" name="Picture 6"/>
          <p:cNvPicPr>
            <a:picLocks noChangeAspect="1"/>
          </p:cNvPicPr>
          <p:nvPr/>
        </p:nvPicPr>
        <p:blipFill>
          <a:blip r:embed="rId4">
            <a:lum/>
            <a:alphaModFix/>
          </a:blip>
          <a:srcRect/>
          <a:stretch>
            <a:fillRect/>
          </a:stretch>
        </p:blipFill>
        <p:spPr>
          <a:xfrm>
            <a:off x="503999" y="4407120"/>
            <a:ext cx="3094920" cy="2284920"/>
          </a:xfrm>
          <a:prstGeom prst="rect">
            <a:avLst/>
          </a:prstGeom>
          <a:noFill/>
          <a:ln>
            <a:noFill/>
          </a:ln>
        </p:spPr>
      </p:pic>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What is the Impact of French Impressionism in America?">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600">
                <a:latin typeface="Segoe Script" pitchFamily="34"/>
              </a:rPr>
              <a:t>What is the Impact of French Impressionism in America?</a:t>
            </a:r>
          </a:p>
        </p:txBody>
      </p:sp>
      <p:sp>
        <p:nvSpPr>
          <p:cNvPr id="3" name="TextBox 3"/>
          <p:cNvSpPr/>
          <p:nvPr/>
        </p:nvSpPr>
        <p:spPr>
          <a:xfrm>
            <a:off x="4448793" y="1412776"/>
            <a:ext cx="4299672" cy="532859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2000"/>
            </a:pPr>
            <a:r>
              <a:rPr lang="en-US" sz="2000" b="0" i="0" u="none" strike="noStrike" kern="1200" dirty="0">
                <a:ln>
                  <a:noFill/>
                </a:ln>
                <a:solidFill>
                  <a:srgbClr val="000000"/>
                </a:solidFill>
                <a:latin typeface="Calibri" pitchFamily="18"/>
                <a:ea typeface="SimSun" pitchFamily="2"/>
                <a:cs typeface="Tahoma" pitchFamily="2"/>
              </a:rPr>
              <a:t>While some American artists only developed the main points of Impressionism from the French, others took much time to pronounce the same things as the French did in their work</a:t>
            </a:r>
            <a:r>
              <a:rPr lang="en-US" sz="2000" b="0" i="0" u="none" strike="noStrike" kern="1200" dirty="0" smtClean="0">
                <a:ln>
                  <a:noFill/>
                </a:ln>
                <a:solidFill>
                  <a:srgbClr val="000000"/>
                </a:solidFill>
                <a:latin typeface="Calibri" pitchFamily="18"/>
                <a:ea typeface="SimSun" pitchFamily="2"/>
                <a:cs typeface="Tahoma" pitchFamily="2"/>
              </a:rPr>
              <a:t>. They wanted their work to look </a:t>
            </a:r>
            <a:r>
              <a:rPr lang="en-US" sz="2000" dirty="0" smtClean="0">
                <a:solidFill>
                  <a:srgbClr val="000000"/>
                </a:solidFill>
                <a:latin typeface="Calibri" pitchFamily="18"/>
                <a:ea typeface="SimSun" pitchFamily="2"/>
                <a:cs typeface="Tahoma" pitchFamily="2"/>
              </a:rPr>
              <a:t>extremely </a:t>
            </a:r>
            <a:r>
              <a:rPr lang="en-US" sz="2000" b="0" i="0" u="none" strike="noStrike" kern="1200" dirty="0" smtClean="0">
                <a:ln>
                  <a:noFill/>
                </a:ln>
                <a:solidFill>
                  <a:srgbClr val="000000"/>
                </a:solidFill>
                <a:latin typeface="Calibri" pitchFamily="18"/>
                <a:ea typeface="SimSun" pitchFamily="2"/>
                <a:cs typeface="Tahoma" pitchFamily="2"/>
              </a:rPr>
              <a:t>similar to the French paintings.</a:t>
            </a:r>
          </a:p>
          <a:p>
            <a:pPr marL="342900" marR="0" lvl="0" indent="-342900" algn="l" rtl="0" hangingPunct="1">
              <a:lnSpc>
                <a:spcPct val="100000"/>
              </a:lnSpc>
              <a:spcBef>
                <a:spcPts val="0"/>
              </a:spcBef>
              <a:spcAft>
                <a:spcPts val="0"/>
              </a:spcAft>
              <a:buSzPct val="45000"/>
              <a:buFont typeface="Wingdings" pitchFamily="2" charset="2"/>
              <a:buChar char="Ø"/>
              <a:tabLst/>
              <a:defRPr sz="2000"/>
            </a:pPr>
            <a:r>
              <a:rPr lang="en-US" sz="2000" b="0" i="0" u="none" strike="noStrike" kern="1200" dirty="0" smtClean="0">
                <a:ln>
                  <a:noFill/>
                </a:ln>
                <a:solidFill>
                  <a:srgbClr val="000000"/>
                </a:solidFill>
                <a:latin typeface="Calibri" pitchFamily="18"/>
                <a:ea typeface="SimSun" pitchFamily="2"/>
                <a:cs typeface="Tahoma" pitchFamily="2"/>
              </a:rPr>
              <a:t>In </a:t>
            </a:r>
            <a:r>
              <a:rPr lang="en-US" sz="2000" b="0" i="0" u="none" strike="noStrike" kern="1200" dirty="0">
                <a:ln>
                  <a:noFill/>
                </a:ln>
                <a:solidFill>
                  <a:srgbClr val="000000"/>
                </a:solidFill>
                <a:latin typeface="Calibri" pitchFamily="18"/>
                <a:ea typeface="SimSun" pitchFamily="2"/>
                <a:cs typeface="Tahoma" pitchFamily="2"/>
              </a:rPr>
              <a:t>1886, with a series of brilliant images of New York's new public parks, William Merritt Chase became the first major American painter to create Impressionist canvases in the United States.</a:t>
            </a:r>
          </a:p>
        </p:txBody>
      </p:sp>
      <p:pic>
        <p:nvPicPr>
          <p:cNvPr id="4" name="Picture 3"/>
          <p:cNvPicPr>
            <a:picLocks noChangeAspect="1"/>
          </p:cNvPicPr>
          <p:nvPr/>
        </p:nvPicPr>
        <p:blipFill>
          <a:blip r:embed="rId3">
            <a:lum/>
            <a:alphaModFix/>
          </a:blip>
          <a:srcRect/>
          <a:stretch>
            <a:fillRect/>
          </a:stretch>
        </p:blipFill>
        <p:spPr>
          <a:xfrm>
            <a:off x="457200" y="1704240"/>
            <a:ext cx="3657600" cy="3553560"/>
          </a:xfrm>
          <a:prstGeom prst="rect">
            <a:avLst/>
          </a:prstGeom>
          <a:noFill/>
          <a:ln>
            <a:noFill/>
          </a:ln>
        </p:spPr>
      </p:pic>
      <p:sp>
        <p:nvSpPr>
          <p:cNvPr id="5" name="TextBox 4"/>
          <p:cNvSpPr txBox="1"/>
          <p:nvPr/>
        </p:nvSpPr>
        <p:spPr>
          <a:xfrm>
            <a:off x="457200" y="5257800"/>
            <a:ext cx="3200400" cy="654495"/>
          </a:xfrm>
          <a:prstGeom prst="rect">
            <a:avLst/>
          </a:prstGeom>
          <a:noFill/>
          <a:ln>
            <a:noFill/>
          </a:ln>
        </p:spPr>
        <p:txBody>
          <a:bodyPr vert="horz" lIns="90000" tIns="45000" rIns="90000" bIns="45000" compatLnSpc="0">
            <a:spAutoFit/>
          </a:bodyPr>
          <a:lstStyle/>
          <a:p>
            <a:pPr marL="0" marR="0" lvl="0" indent="0" rtl="0" hangingPunct="0">
              <a:lnSpc>
                <a:spcPct val="100000"/>
              </a:lnSpc>
              <a:spcBef>
                <a:spcPts val="0"/>
              </a:spcBef>
              <a:spcAft>
                <a:spcPts val="0"/>
              </a:spcAft>
              <a:buNone/>
              <a:tabLst/>
              <a:defRPr sz="1800" i="1"/>
            </a:pPr>
            <a:r>
              <a:rPr lang="en-US" sz="1800" b="0" i="1" u="none" strike="noStrike" kern="1200" dirty="0">
                <a:ln>
                  <a:noFill/>
                </a:ln>
                <a:latin typeface="Calibri" pitchFamily="34" charset="0"/>
                <a:ea typeface="SimSun" pitchFamily="2"/>
                <a:cs typeface="Calibri" pitchFamily="34" charset="0"/>
              </a:rPr>
              <a:t>Eleanor Holding A Shell </a:t>
            </a:r>
            <a:endParaRPr lang="en-US" sz="1800" b="0" i="1" u="none" strike="noStrike" kern="1200" dirty="0" smtClean="0">
              <a:ln>
                <a:noFill/>
              </a:ln>
              <a:latin typeface="Calibri" pitchFamily="34" charset="0"/>
              <a:ea typeface="SimSun" pitchFamily="2"/>
              <a:cs typeface="Calibri" pitchFamily="34" charset="0"/>
            </a:endParaRPr>
          </a:p>
          <a:p>
            <a:pPr marL="0" marR="0" lvl="0" indent="0" rtl="0" hangingPunct="0">
              <a:lnSpc>
                <a:spcPct val="100000"/>
              </a:lnSpc>
              <a:spcBef>
                <a:spcPts val="0"/>
              </a:spcBef>
              <a:spcAft>
                <a:spcPts val="0"/>
              </a:spcAft>
              <a:buNone/>
              <a:tabLst/>
              <a:defRPr sz="1800" i="1"/>
            </a:pPr>
            <a:r>
              <a:rPr lang="en-US" sz="1800" b="0" i="0" u="none" strike="noStrike" kern="1200" dirty="0" smtClean="0">
                <a:ln>
                  <a:noFill/>
                </a:ln>
                <a:latin typeface="Calibri" pitchFamily="34" charset="0"/>
                <a:ea typeface="SimSun" pitchFamily="2"/>
                <a:cs typeface="Calibri" pitchFamily="34" charset="0"/>
              </a:rPr>
              <a:t>by </a:t>
            </a:r>
            <a:r>
              <a:rPr lang="en-US" sz="1800" b="0" i="0" u="none" strike="noStrike" kern="1200" dirty="0">
                <a:ln>
                  <a:noFill/>
                </a:ln>
                <a:latin typeface="Calibri" pitchFamily="34" charset="0"/>
                <a:ea typeface="SimSun" pitchFamily="2"/>
                <a:cs typeface="Calibri" pitchFamily="34" charset="0"/>
              </a:rPr>
              <a:t>Frank W. Benson</a:t>
            </a:r>
          </a:p>
        </p:txBody>
      </p:sp>
    </p:spTree>
  </p:cSld>
  <p:clrMapOvr>
    <a:masterClrMapping/>
  </p:clrMapOvr>
  <p:transition spd="med">
    <p:wheel spokes="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90360"/>
            <a:ext cx="8229240" cy="1052640"/>
          </a:xfrm>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en-US" sz="3600">
                <a:latin typeface="Segoe Script" pitchFamily="34"/>
              </a:rPr>
              <a:t>Notable American Impressionists</a:t>
            </a:r>
          </a:p>
        </p:txBody>
      </p:sp>
      <p:sp>
        <p:nvSpPr>
          <p:cNvPr id="3" name="TextBox 2"/>
          <p:cNvSpPr txBox="1"/>
          <p:nvPr/>
        </p:nvSpPr>
        <p:spPr>
          <a:xfrm>
            <a:off x="685799" y="1029959"/>
            <a:ext cx="5486399" cy="5601105"/>
          </a:xfrm>
          <a:prstGeom prst="rect">
            <a:avLst/>
          </a:prstGeom>
          <a:noFill/>
          <a:ln>
            <a:noFill/>
          </a:ln>
        </p:spPr>
        <p:txBody>
          <a:bodyPr vert="horz" lIns="90000" tIns="45000" rIns="90000" bIns="45000" compatLnSpc="0">
            <a:spAutoFit/>
          </a:bodyPr>
          <a:lstStyle/>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 </a:t>
            </a:r>
            <a:r>
              <a:rPr lang="en-US" sz="2200" b="0" i="0" u="none" strike="noStrike" kern="1200" dirty="0" err="1">
                <a:ln>
                  <a:noFill/>
                </a:ln>
                <a:latin typeface="Calibri" pitchFamily="34" charset="0"/>
                <a:ea typeface="SimSun" pitchFamily="2"/>
                <a:cs typeface="Calibri" pitchFamily="34" charset="0"/>
              </a:rPr>
              <a:t>Ottis</a:t>
            </a:r>
            <a:r>
              <a:rPr lang="en-US" sz="2200" b="0" i="0" u="none" strike="noStrike" kern="1200" dirty="0">
                <a:ln>
                  <a:noFill/>
                </a:ln>
                <a:latin typeface="Calibri" pitchFamily="34" charset="0"/>
                <a:ea typeface="SimSun" pitchFamily="2"/>
                <a:cs typeface="Calibri" pitchFamily="34" charset="0"/>
              </a:rPr>
              <a:t> Adams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Lucy Bacon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George Herbert Baker</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Thomas P. Barnett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Reynolds Beal</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Marilyn </a:t>
            </a:r>
            <a:r>
              <a:rPr lang="en-US" sz="2200" b="0" i="0" u="none" strike="noStrike" kern="1200" dirty="0" err="1">
                <a:ln>
                  <a:noFill/>
                </a:ln>
                <a:latin typeface="Calibri" pitchFamily="34" charset="0"/>
                <a:ea typeface="SimSun" pitchFamily="2"/>
                <a:cs typeface="Calibri" pitchFamily="34" charset="0"/>
              </a:rPr>
              <a:t>Bendell</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Frank Weston Benson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Johann </a:t>
            </a:r>
            <a:r>
              <a:rPr lang="en-US" sz="2200" b="0" i="0" u="none" strike="noStrike" kern="1200" dirty="0" err="1">
                <a:ln>
                  <a:noFill/>
                </a:ln>
                <a:latin typeface="Calibri" pitchFamily="34" charset="0"/>
                <a:ea typeface="SimSun" pitchFamily="2"/>
                <a:cs typeface="Calibri" pitchFamily="34" charset="0"/>
              </a:rPr>
              <a:t>Berthlesen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Warren Eugene Brandon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Matilda Brown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Joseph Decamp</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John Gamble</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Childe Hassam</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Hayley Lever</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George </a:t>
            </a:r>
            <a:r>
              <a:rPr lang="en-US" sz="2200" b="0" i="0" u="none" strike="noStrike" kern="1200" dirty="0" err="1">
                <a:ln>
                  <a:noFill/>
                </a:ln>
                <a:latin typeface="Calibri" pitchFamily="34" charset="0"/>
                <a:ea typeface="SimSun" pitchFamily="2"/>
                <a:cs typeface="Calibri" pitchFamily="34" charset="0"/>
              </a:rPr>
              <a:t>Sotter</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Marion </a:t>
            </a:r>
            <a:r>
              <a:rPr lang="en-US" sz="2200" b="0" i="0" u="none" strike="noStrike" kern="1200" dirty="0" err="1">
                <a:ln>
                  <a:noFill/>
                </a:ln>
                <a:latin typeface="Calibri" pitchFamily="34" charset="0"/>
                <a:ea typeface="SimSun" pitchFamily="2"/>
                <a:cs typeface="Calibri" pitchFamily="34" charset="0"/>
              </a:rPr>
              <a:t>Wachtel</a:t>
            </a:r>
            <a:endParaRPr lang="en-US" sz="2200" b="0" i="0" u="none" strike="noStrike" kern="1200" dirty="0">
              <a:ln>
                <a:noFill/>
              </a:ln>
              <a:latin typeface="Calibri" pitchFamily="34" charset="0"/>
              <a:ea typeface="SimSun" pitchFamily="2"/>
              <a:cs typeface="Calibri" pitchFamily="34" charset="0"/>
            </a:endParaRPr>
          </a:p>
        </p:txBody>
      </p:sp>
      <p:pic>
        <p:nvPicPr>
          <p:cNvPr id="5" name="Picture 4"/>
          <p:cNvPicPr>
            <a:picLocks noChangeAspect="1"/>
          </p:cNvPicPr>
          <p:nvPr/>
        </p:nvPicPr>
        <p:blipFill>
          <a:blip r:embed="rId3">
            <a:lum/>
            <a:alphaModFix/>
          </a:blip>
          <a:srcRect/>
          <a:stretch>
            <a:fillRect/>
          </a:stretch>
        </p:blipFill>
        <p:spPr>
          <a:xfrm>
            <a:off x="5029200" y="3886200"/>
            <a:ext cx="3200400" cy="2286000"/>
          </a:xfrm>
          <a:prstGeom prst="rect">
            <a:avLst/>
          </a:prstGeom>
          <a:noFill/>
          <a:ln>
            <a:noFill/>
          </a:ln>
        </p:spPr>
      </p:pic>
      <p:sp>
        <p:nvSpPr>
          <p:cNvPr id="6" name="TextBox 5"/>
          <p:cNvSpPr txBox="1"/>
          <p:nvPr/>
        </p:nvSpPr>
        <p:spPr>
          <a:xfrm>
            <a:off x="5029200" y="6172200"/>
            <a:ext cx="3200400" cy="591785"/>
          </a:xfrm>
          <a:prstGeom prst="rect">
            <a:avLst/>
          </a:prstGeom>
          <a:noFill/>
          <a:ln>
            <a:noFill/>
          </a:ln>
        </p:spPr>
        <p:txBody>
          <a:bodyPr vert="horz" lIns="90000" tIns="45000" rIns="90000" bIns="45000" compatLnSpc="0">
            <a:spAutoFit/>
          </a:bodyPr>
          <a:lstStyle/>
          <a:p>
            <a:pPr marL="0" marR="0" lvl="0" indent="0" rtl="0" hangingPunct="0">
              <a:lnSpc>
                <a:spcPct val="100000"/>
              </a:lnSpc>
              <a:spcBef>
                <a:spcPts val="0"/>
              </a:spcBef>
              <a:spcAft>
                <a:spcPts val="0"/>
              </a:spcAft>
              <a:buNone/>
              <a:tabLst/>
              <a:defRPr sz="1600"/>
            </a:pPr>
            <a:r>
              <a:rPr lang="en-US" sz="1600" b="0" i="1" u="none" strike="noStrike" kern="1200" dirty="0" err="1">
                <a:ln>
                  <a:noFill/>
                </a:ln>
                <a:latin typeface="Calibri" pitchFamily="34" charset="0"/>
                <a:ea typeface="SimSun" pitchFamily="2"/>
                <a:cs typeface="Calibri" pitchFamily="34" charset="0"/>
              </a:rPr>
              <a:t>Snowscape</a:t>
            </a:r>
            <a:r>
              <a:rPr lang="en-US" sz="1600" b="0" i="1" u="none" strike="noStrike" kern="1200" dirty="0">
                <a:ln>
                  <a:noFill/>
                </a:ln>
                <a:latin typeface="Calibri" pitchFamily="34" charset="0"/>
                <a:ea typeface="SimSun" pitchFamily="2"/>
                <a:cs typeface="Calibri" pitchFamily="34" charset="0"/>
              </a:rPr>
              <a:t> with Red Barns</a:t>
            </a:r>
            <a:r>
              <a:rPr lang="en-US" sz="1600" b="0" i="0" u="none" strike="noStrike" kern="1200" dirty="0">
                <a:ln>
                  <a:noFill/>
                </a:ln>
                <a:latin typeface="Calibri" pitchFamily="34" charset="0"/>
                <a:ea typeface="SimSun" pitchFamily="2"/>
                <a:cs typeface="Calibri" pitchFamily="34" charset="0"/>
              </a:rPr>
              <a:t> by Robert Emmett Owen</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561" y="894183"/>
            <a:ext cx="2980128" cy="2587372"/>
          </a:xfrm>
          <a:prstGeom prst="rect">
            <a:avLst/>
          </a:prstGeom>
        </p:spPr>
      </p:pic>
      <p:sp>
        <p:nvSpPr>
          <p:cNvPr id="8" name="TextBox 7"/>
          <p:cNvSpPr txBox="1"/>
          <p:nvPr/>
        </p:nvSpPr>
        <p:spPr>
          <a:xfrm>
            <a:off x="4811276" y="3516868"/>
            <a:ext cx="3602697" cy="369332"/>
          </a:xfrm>
          <a:prstGeom prst="rect">
            <a:avLst/>
          </a:prstGeom>
          <a:noFill/>
        </p:spPr>
        <p:txBody>
          <a:bodyPr wrap="square" rtlCol="0">
            <a:spAutoFit/>
          </a:bodyPr>
          <a:lstStyle/>
          <a:p>
            <a:r>
              <a:rPr lang="en-US" i="1" dirty="0" smtClean="0"/>
              <a:t>Lilacs in a Window </a:t>
            </a:r>
            <a:r>
              <a:rPr lang="en-US" dirty="0" smtClean="0"/>
              <a:t>by Mary Cassatt</a:t>
            </a:r>
            <a:endParaRPr lang="en-US" i="1" dirty="0"/>
          </a:p>
        </p:txBody>
      </p:sp>
    </p:spTree>
  </p:cSld>
  <p:clrMapOvr>
    <a:masterClrMapping/>
  </p:clrMapOvr>
  <p:transition spd="med">
    <p:whee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116632"/>
            <a:ext cx="8229240" cy="914400"/>
          </a:xfrm>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en-US" sz="3600" dirty="0">
                <a:latin typeface="Segoe Script" pitchFamily="34"/>
              </a:rPr>
              <a:t>Notable French Impressionists</a:t>
            </a:r>
          </a:p>
        </p:txBody>
      </p:sp>
      <p:sp>
        <p:nvSpPr>
          <p:cNvPr id="3" name="TextBox 2"/>
          <p:cNvSpPr txBox="1"/>
          <p:nvPr/>
        </p:nvSpPr>
        <p:spPr>
          <a:xfrm>
            <a:off x="611560" y="849629"/>
            <a:ext cx="4572000" cy="5945495"/>
          </a:xfrm>
          <a:prstGeom prst="rect">
            <a:avLst/>
          </a:prstGeom>
          <a:noFill/>
          <a:ln>
            <a:noFill/>
          </a:ln>
        </p:spPr>
        <p:txBody>
          <a:bodyPr vert="horz" lIns="90000" tIns="45000" rIns="90000" bIns="45000" compatLnSpc="0">
            <a:spAutoFit/>
          </a:bodyPr>
          <a:lstStyle/>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Frederic </a:t>
            </a:r>
            <a:r>
              <a:rPr lang="en-US" sz="2200" b="0" i="0" u="none" strike="noStrike" kern="1200" dirty="0" err="1">
                <a:ln>
                  <a:noFill/>
                </a:ln>
                <a:latin typeface="Calibri" pitchFamily="34" charset="0"/>
                <a:ea typeface="SimSun" pitchFamily="2"/>
                <a:cs typeface="Calibri" pitchFamily="34" charset="0"/>
              </a:rPr>
              <a:t>Bazille</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Eugene </a:t>
            </a:r>
            <a:r>
              <a:rPr lang="en-US" sz="2200" b="0" i="0" u="none" strike="noStrike" kern="1200" dirty="0" err="1">
                <a:ln>
                  <a:noFill/>
                </a:ln>
                <a:latin typeface="Calibri" pitchFamily="34" charset="0"/>
                <a:ea typeface="SimSun" pitchFamily="2"/>
                <a:cs typeface="Calibri" pitchFamily="34" charset="0"/>
              </a:rPr>
              <a:t>Boudin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Felix </a:t>
            </a:r>
            <a:r>
              <a:rPr lang="en-US" sz="2200" b="0" i="0" u="none" strike="noStrike" kern="1200" dirty="0" err="1">
                <a:ln>
                  <a:noFill/>
                </a:ln>
                <a:latin typeface="Calibri" pitchFamily="34" charset="0"/>
                <a:ea typeface="SimSun" pitchFamily="2"/>
                <a:cs typeface="Calibri" pitchFamily="34" charset="0"/>
              </a:rPr>
              <a:t>Braquemond</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Marie </a:t>
            </a:r>
            <a:r>
              <a:rPr lang="en-US" sz="2200" b="0" i="0" u="none" strike="noStrike" kern="1200" dirty="0" err="1">
                <a:ln>
                  <a:noFill/>
                </a:ln>
                <a:latin typeface="Calibri" pitchFamily="34" charset="0"/>
                <a:ea typeface="SimSun" pitchFamily="2"/>
                <a:cs typeface="Calibri" pitchFamily="34" charset="0"/>
              </a:rPr>
              <a:t>Braquemond</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Mary Cassatt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Gustave</a:t>
            </a:r>
            <a:r>
              <a:rPr lang="en-US" sz="2200" b="0" i="0" u="none" strike="noStrike" kern="1200" dirty="0">
                <a:ln>
                  <a:noFill/>
                </a:ln>
                <a:latin typeface="Calibri" pitchFamily="34" charset="0"/>
                <a:ea typeface="SimSun" pitchFamily="2"/>
                <a:cs typeface="Calibri" pitchFamily="34" charset="0"/>
              </a:rPr>
              <a:t> Colin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Edgar Degas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Jean-Louis </a:t>
            </a:r>
            <a:r>
              <a:rPr lang="en-US" sz="2200" b="0" i="0" u="none" strike="noStrike" kern="1200" dirty="0" err="1">
                <a:ln>
                  <a:noFill/>
                </a:ln>
                <a:latin typeface="Calibri" pitchFamily="34" charset="0"/>
                <a:ea typeface="SimSun" pitchFamily="2"/>
                <a:cs typeface="Calibri" pitchFamily="34" charset="0"/>
              </a:rPr>
              <a:t>Forain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Paul Gauguin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Eva Gonzales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Armand </a:t>
            </a:r>
            <a:r>
              <a:rPr lang="en-US" sz="2200" b="0" i="0" u="none" strike="noStrike" kern="1200" dirty="0" err="1">
                <a:ln>
                  <a:noFill/>
                </a:ln>
                <a:latin typeface="Calibri" pitchFamily="34" charset="0"/>
                <a:ea typeface="SimSun" pitchFamily="2"/>
                <a:cs typeface="Calibri" pitchFamily="34" charset="0"/>
              </a:rPr>
              <a:t>Guillaumin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Stanislas</a:t>
            </a: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Lepeine</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Edouard</a:t>
            </a: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Manet</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Claude Monet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Berthe</a:t>
            </a:r>
            <a:r>
              <a:rPr lang="en-US" sz="2200" b="0" i="0" u="none" strike="noStrike" kern="1200" dirty="0">
                <a:ln>
                  <a:noFill/>
                </a:ln>
                <a:latin typeface="Calibri" pitchFamily="34" charset="0"/>
                <a:ea typeface="SimSun" pitchFamily="2"/>
                <a:cs typeface="Calibri" pitchFamily="34" charset="0"/>
              </a:rPr>
              <a:t> Morisot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Camile</a:t>
            </a:r>
            <a:r>
              <a:rPr lang="en-US" sz="2200" b="0" i="0" u="none" strike="noStrike" kern="1200" dirty="0">
                <a:ln>
                  <a:noFill/>
                </a:ln>
                <a:latin typeface="Calibri" pitchFamily="34" charset="0"/>
                <a:ea typeface="SimSun" pitchFamily="2"/>
                <a:cs typeface="Calibri" pitchFamily="34" charset="0"/>
              </a:rPr>
              <a:t> Pissarro</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Auguste</a:t>
            </a:r>
            <a:r>
              <a:rPr lang="en-US" sz="2200" b="0" i="0" u="none" strike="noStrike" kern="1200" dirty="0">
                <a:ln>
                  <a:noFill/>
                </a:ln>
                <a:latin typeface="Calibri" pitchFamily="34" charset="0"/>
                <a:ea typeface="SimSun" pitchFamily="2"/>
                <a:cs typeface="Calibri" pitchFamily="34" charset="0"/>
              </a:rPr>
              <a:t> Renoir</a:t>
            </a:r>
          </a:p>
        </p:txBody>
      </p:sp>
      <p:pic>
        <p:nvPicPr>
          <p:cNvPr id="4" name="Picture 3"/>
          <p:cNvPicPr>
            <a:picLocks noChangeAspect="1"/>
          </p:cNvPicPr>
          <p:nvPr/>
        </p:nvPicPr>
        <p:blipFill>
          <a:blip r:embed="rId3">
            <a:lum/>
            <a:alphaModFix/>
          </a:blip>
          <a:srcRect/>
          <a:stretch>
            <a:fillRect/>
          </a:stretch>
        </p:blipFill>
        <p:spPr>
          <a:xfrm>
            <a:off x="4410360" y="1314720"/>
            <a:ext cx="4047839" cy="3485880"/>
          </a:xfrm>
          <a:prstGeom prst="rect">
            <a:avLst/>
          </a:prstGeom>
          <a:noFill/>
          <a:ln>
            <a:noFill/>
          </a:ln>
        </p:spPr>
      </p:pic>
      <p:sp>
        <p:nvSpPr>
          <p:cNvPr id="5" name="TextBox 4"/>
          <p:cNvSpPr txBox="1"/>
          <p:nvPr/>
        </p:nvSpPr>
        <p:spPr>
          <a:xfrm>
            <a:off x="4410360" y="4800600"/>
            <a:ext cx="3886200" cy="798637"/>
          </a:xfrm>
          <a:prstGeom prst="rect">
            <a:avLst/>
          </a:prstGeom>
          <a:noFill/>
          <a:ln>
            <a:noFill/>
          </a:ln>
        </p:spPr>
        <p:txBody>
          <a:bodyPr vert="horz" lIns="90000" tIns="45000" rIns="90000" bIns="45000" compatLnSpc="0">
            <a:spAutoFit/>
          </a:bodyPr>
          <a:lstStyle/>
          <a:p>
            <a:pPr marL="0" marR="0" lvl="0" indent="0" algn="ctr" rtl="0" hangingPunct="0">
              <a:lnSpc>
                <a:spcPct val="100000"/>
              </a:lnSpc>
              <a:spcBef>
                <a:spcPts val="0"/>
              </a:spcBef>
              <a:spcAft>
                <a:spcPts val="0"/>
              </a:spcAft>
              <a:buNone/>
              <a:tabLst/>
              <a:defRPr sz="2400"/>
            </a:pPr>
            <a:r>
              <a:rPr lang="en-US" sz="2400" b="0" i="1" u="none" strike="noStrike" kern="1200" dirty="0">
                <a:ln>
                  <a:noFill/>
                </a:ln>
                <a:latin typeface="Arial" pitchFamily="34"/>
                <a:ea typeface="Arial" pitchFamily="34"/>
                <a:cs typeface="Arial" pitchFamily="34"/>
              </a:rPr>
              <a:t>Venice Twilight</a:t>
            </a:r>
          </a:p>
          <a:p>
            <a:pPr marL="0" marR="0" lvl="0" indent="0" algn="ctr" rtl="0" hangingPunct="0">
              <a:lnSpc>
                <a:spcPct val="100000"/>
              </a:lnSpc>
              <a:spcBef>
                <a:spcPts val="0"/>
              </a:spcBef>
              <a:spcAft>
                <a:spcPts val="0"/>
              </a:spcAft>
              <a:buNone/>
              <a:tabLst/>
              <a:defRPr sz="2400"/>
            </a:pPr>
            <a:r>
              <a:rPr lang="en-US" sz="2400" b="0" i="1" u="none" strike="noStrike" kern="1200" dirty="0">
                <a:ln>
                  <a:noFill/>
                </a:ln>
                <a:latin typeface="Arial" pitchFamily="34"/>
                <a:ea typeface="Arial" pitchFamily="34"/>
                <a:cs typeface="Arial" pitchFamily="34"/>
              </a:rPr>
              <a:t> </a:t>
            </a:r>
            <a:r>
              <a:rPr lang="en-US" sz="2400" b="0" i="0" u="none" strike="noStrike" kern="1200" dirty="0">
                <a:ln>
                  <a:noFill/>
                </a:ln>
                <a:latin typeface="Arial" pitchFamily="34"/>
                <a:ea typeface="Arial" pitchFamily="34"/>
                <a:cs typeface="Arial" pitchFamily="34"/>
              </a:rPr>
              <a:t>by Claude Monet</a:t>
            </a:r>
          </a:p>
        </p:txBody>
      </p:sp>
    </p:spTree>
  </p:cSld>
  <p:clrMapOvr>
    <a:masterClrMapping/>
  </p:clrMapOvr>
  <p:transition spd="med">
    <p:wip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528</Words>
  <Application>Microsoft Office PowerPoint</Application>
  <PresentationFormat>On-screen Show (4:3)</PresentationFormat>
  <Paragraphs>64</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Default</vt:lpstr>
      <vt:lpstr>Default 1</vt:lpstr>
      <vt:lpstr>French Impressionism</vt:lpstr>
      <vt:lpstr>What is Impressionism?</vt:lpstr>
      <vt:lpstr>What is Impressionism?</vt:lpstr>
      <vt:lpstr>What is the Impact of French Impressionism in America?</vt:lpstr>
      <vt:lpstr>What is the Impact of French Impressionism in America?</vt:lpstr>
      <vt:lpstr>Notable American Impressionists</vt:lpstr>
      <vt:lpstr>Notable French Impressionists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Impressionism</dc:title>
  <dc:creator>PNHS Student</dc:creator>
  <cp:lastModifiedBy>PNHS Student</cp:lastModifiedBy>
  <cp:revision>4</cp:revision>
  <dcterms:modified xsi:type="dcterms:W3CDTF">2013-01-14T17:50:24Z</dcterms:modified>
</cp:coreProperties>
</file>